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7517" y="641239"/>
            <a:ext cx="6332981" cy="4568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1050" y="6269209"/>
            <a:ext cx="2914303" cy="2975493"/>
            <a:chOff x="941050" y="6269209"/>
            <a:chExt cx="2914303" cy="29754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749" y="6661804"/>
              <a:ext cx="1433293" cy="2688531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7735" y="6230907"/>
              <a:ext cx="890246" cy="312688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3433" y="6154430"/>
            <a:ext cx="2666433" cy="514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77194" y="0"/>
            <a:ext cx="6708520" cy="10265215"/>
            <a:chOff x="11577194" y="0"/>
            <a:chExt cx="6708520" cy="102652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77194" y="0"/>
              <a:ext cx="6708520" cy="10265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0"/>
            <a:ext cx="19479527" cy="1908208"/>
            <a:chOff x="-494995" y="0"/>
            <a:chExt cx="19479527" cy="190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995" y="0"/>
              <a:ext cx="19479527" cy="19082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2799" y="374980"/>
            <a:ext cx="3217652" cy="10680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95254" y="2587925"/>
            <a:ext cx="11095205" cy="5852721"/>
            <a:chOff x="3595254" y="2587925"/>
            <a:chExt cx="11095205" cy="58527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5254" y="2587925"/>
              <a:ext cx="11095205" cy="585272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39" y="2081135"/>
            <a:ext cx="5408956" cy="67141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5763" y="8543344"/>
            <a:ext cx="14837224" cy="8792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0"/>
            <a:ext cx="19479527" cy="1908208"/>
            <a:chOff x="-494995" y="0"/>
            <a:chExt cx="19479527" cy="190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995" y="0"/>
              <a:ext cx="19479527" cy="19082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2799" y="374980"/>
            <a:ext cx="3217652" cy="10680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295237" y="2081135"/>
            <a:ext cx="4518004" cy="6417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48338" y="3498727"/>
            <a:ext cx="13241540" cy="4493317"/>
            <a:chOff x="2548338" y="3498727"/>
            <a:chExt cx="13241540" cy="449331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8338" y="3498727"/>
              <a:ext cx="13241540" cy="449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0"/>
            <a:ext cx="19479527" cy="1908208"/>
            <a:chOff x="-494995" y="0"/>
            <a:chExt cx="19479527" cy="190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995" y="0"/>
              <a:ext cx="19479527" cy="19082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2799" y="374980"/>
            <a:ext cx="3217652" cy="10680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5763" y="8667154"/>
            <a:ext cx="11823557" cy="9339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79571" y="2406076"/>
            <a:ext cx="6786602" cy="6019172"/>
            <a:chOff x="1779571" y="2406076"/>
            <a:chExt cx="6786602" cy="60191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9571" y="2406076"/>
              <a:ext cx="6786602" cy="60191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13645" y="2406076"/>
            <a:ext cx="5495878" cy="3225598"/>
            <a:chOff x="10513645" y="2406076"/>
            <a:chExt cx="5495878" cy="32255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3645" y="2406076"/>
              <a:ext cx="5495878" cy="32255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03919" y="5559941"/>
            <a:ext cx="5505605" cy="2865306"/>
            <a:chOff x="10503919" y="5559941"/>
            <a:chExt cx="5505605" cy="28653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03919" y="5559941"/>
              <a:ext cx="5505605" cy="28653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0"/>
            <a:ext cx="19479527" cy="1908208"/>
            <a:chOff x="-494995" y="0"/>
            <a:chExt cx="19479527" cy="190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995" y="0"/>
              <a:ext cx="19479527" cy="19082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9520" y="430510"/>
            <a:ext cx="2641491" cy="8931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844" y="3380225"/>
            <a:ext cx="16673530" cy="13447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5463" y="5483082"/>
            <a:ext cx="13013777" cy="80570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3082" y="7395463"/>
            <a:ext cx="14423682" cy="8943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26994" y="857144"/>
            <a:ext cx="7279603" cy="17690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28669" y="8129945"/>
            <a:ext cx="1253638" cy="9293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39902" y="0"/>
            <a:ext cx="8886700" cy="10384236"/>
            <a:chOff x="-139902" y="0"/>
            <a:chExt cx="8886700" cy="1038423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9902" y="0"/>
              <a:ext cx="8886700" cy="103842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0"/>
            <a:ext cx="19479527" cy="1908208"/>
            <a:chOff x="-494995" y="0"/>
            <a:chExt cx="19479527" cy="190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995" y="0"/>
              <a:ext cx="19479527" cy="19082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6998" y="341065"/>
            <a:ext cx="4519111" cy="11073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3979" y="2178136"/>
            <a:ext cx="10472286" cy="6418864"/>
            <a:chOff x="363979" y="2178136"/>
            <a:chExt cx="10472286" cy="641886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3979" y="2178136"/>
              <a:ext cx="10472286" cy="6418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02320" y="2155505"/>
            <a:ext cx="6498176" cy="6441495"/>
            <a:chOff x="11102320" y="2155505"/>
            <a:chExt cx="6498176" cy="64414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02320" y="2155505"/>
              <a:ext cx="6498176" cy="644149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6838" y="8794534"/>
            <a:ext cx="12969766" cy="11097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0"/>
            <a:ext cx="19479527" cy="1908208"/>
            <a:chOff x="-494995" y="0"/>
            <a:chExt cx="19479527" cy="190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995" y="0"/>
              <a:ext cx="19479527" cy="19082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6998" y="415268"/>
            <a:ext cx="6374835" cy="10877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2381" y="2183876"/>
            <a:ext cx="16733616" cy="5929279"/>
            <a:chOff x="952381" y="2183876"/>
            <a:chExt cx="16733616" cy="59292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2183876"/>
              <a:ext cx="16733616" cy="592927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8734935"/>
            <a:ext cx="13703032" cy="110979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0"/>
            <a:ext cx="19479527" cy="1908208"/>
            <a:chOff x="-494995" y="0"/>
            <a:chExt cx="19479527" cy="190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995" y="0"/>
              <a:ext cx="19479527" cy="19082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6998" y="417988"/>
            <a:ext cx="3041663" cy="10399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1716" y="2523973"/>
            <a:ext cx="13029947" cy="323699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A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4214" y="3890317"/>
            <a:ext cx="5283786" cy="28789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63967" y="-482985"/>
            <a:ext cx="1921747" cy="11251683"/>
            <a:chOff x="16363967" y="-482985"/>
            <a:chExt cx="1921747" cy="11251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63967" y="-482985"/>
              <a:ext cx="1921747" cy="112516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8766" y="615269"/>
            <a:ext cx="3586365" cy="18861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098" y="3073985"/>
            <a:ext cx="7288246" cy="50439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7436" y="725276"/>
            <a:ext cx="4930993" cy="32505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9624" y="8443555"/>
            <a:ext cx="1096962" cy="9966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0"/>
            <a:ext cx="9123153" cy="10285714"/>
            <a:chOff x="9142857" y="0"/>
            <a:chExt cx="9123153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0"/>
              <a:ext cx="9123153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0"/>
            <a:ext cx="19479527" cy="1908208"/>
            <a:chOff x="-494995" y="0"/>
            <a:chExt cx="19479527" cy="190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995" y="0"/>
              <a:ext cx="19479527" cy="19082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6998" y="373881"/>
            <a:ext cx="4519292" cy="1123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9914" y="8388685"/>
            <a:ext cx="15973801" cy="11138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36403" y="3143425"/>
            <a:ext cx="14016731" cy="4824299"/>
            <a:chOff x="2236403" y="3143425"/>
            <a:chExt cx="14016731" cy="48242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6403" y="3143425"/>
              <a:ext cx="14016731" cy="482429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5240" y="2052011"/>
            <a:ext cx="7199661" cy="6287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0"/>
            <a:ext cx="19479527" cy="1908208"/>
            <a:chOff x="-494995" y="0"/>
            <a:chExt cx="19479527" cy="190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995" y="0"/>
              <a:ext cx="19479527" cy="19082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6998" y="417988"/>
            <a:ext cx="3089444" cy="10398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3811" y="8801220"/>
            <a:ext cx="8067528" cy="9723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77024" y="8799615"/>
            <a:ext cx="8696970" cy="9893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1207" y="2057979"/>
            <a:ext cx="6376191" cy="5595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07166" y="3268141"/>
            <a:ext cx="5634783" cy="5565995"/>
            <a:chOff x="2107166" y="3268141"/>
            <a:chExt cx="5634783" cy="55659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07166" y="3268141"/>
              <a:ext cx="5634783" cy="55659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81756" y="3268141"/>
            <a:ext cx="7671886" cy="5565995"/>
            <a:chOff x="9581756" y="3268141"/>
            <a:chExt cx="7671886" cy="55659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81756" y="3268141"/>
              <a:ext cx="7671886" cy="5565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0"/>
            <a:ext cx="19479527" cy="1908208"/>
            <a:chOff x="-494995" y="0"/>
            <a:chExt cx="19479527" cy="190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995" y="0"/>
              <a:ext cx="19479527" cy="19082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6998" y="417988"/>
            <a:ext cx="3089444" cy="10398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544" y="8130858"/>
            <a:ext cx="8123566" cy="9723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94592" y="8129253"/>
            <a:ext cx="7933398" cy="58813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731" y="2052011"/>
            <a:ext cx="7101889" cy="6287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87570" y="3712371"/>
            <a:ext cx="8249671" cy="3807874"/>
            <a:chOff x="9387570" y="3712371"/>
            <a:chExt cx="8249671" cy="38078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87570" y="3712371"/>
              <a:ext cx="8249671" cy="38078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8172" y="3712371"/>
            <a:ext cx="8070237" cy="3807874"/>
            <a:chOff x="458172" y="3712371"/>
            <a:chExt cx="8070237" cy="38078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8172" y="3712371"/>
              <a:ext cx="8070237" cy="38078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0"/>
            <a:ext cx="19479527" cy="1908208"/>
            <a:chOff x="-494995" y="0"/>
            <a:chExt cx="19479527" cy="190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995" y="0"/>
              <a:ext cx="19479527" cy="19082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6998" y="417988"/>
            <a:ext cx="3041825" cy="10493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749" y="4246536"/>
            <a:ext cx="12957413" cy="13734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749" y="2406316"/>
            <a:ext cx="11650070" cy="13734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67140" y="1058614"/>
            <a:ext cx="6845003" cy="17782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25241" y="8443555"/>
            <a:ext cx="2675457" cy="9966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9026" y="960098"/>
            <a:ext cx="7228571" cy="9697955"/>
            <a:chOff x="1909026" y="960098"/>
            <a:chExt cx="7228571" cy="969795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9026" y="960098"/>
              <a:ext cx="7228571" cy="96979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0"/>
            <a:ext cx="19479527" cy="1908208"/>
            <a:chOff x="-494995" y="0"/>
            <a:chExt cx="19479527" cy="190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995" y="0"/>
              <a:ext cx="19479527" cy="19082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6999" y="414325"/>
            <a:ext cx="4385853" cy="10343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5240" y="2081135"/>
            <a:ext cx="6682309" cy="6287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2381" y="2922483"/>
            <a:ext cx="16868217" cy="5553708"/>
            <a:chOff x="952381" y="2922483"/>
            <a:chExt cx="16868217" cy="55537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381" y="2922483"/>
              <a:ext cx="16868217" cy="55537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임세나</cp:lastModifiedBy>
  <cp:revision>1</cp:revision>
  <dcterms:created xsi:type="dcterms:W3CDTF">2023-01-10T18:31:06Z</dcterms:created>
  <dcterms:modified xsi:type="dcterms:W3CDTF">2023-01-10T09:31:48Z</dcterms:modified>
</cp:coreProperties>
</file>